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56" r:id="rId5"/>
    <p:sldId id="260" r:id="rId6"/>
    <p:sldId id="297" r:id="rId7"/>
    <p:sldId id="262" r:id="rId8"/>
    <p:sldId id="298" r:id="rId9"/>
    <p:sldId id="264" r:id="rId10"/>
    <p:sldId id="286" r:id="rId11"/>
    <p:sldId id="287" r:id="rId12"/>
    <p:sldId id="285" r:id="rId13"/>
    <p:sldId id="288" r:id="rId14"/>
    <p:sldId id="271" r:id="rId15"/>
    <p:sldId id="279" r:id="rId16"/>
    <p:sldId id="299" r:id="rId17"/>
    <p:sldId id="300" r:id="rId18"/>
    <p:sldId id="303" r:id="rId19"/>
    <p:sldId id="292" r:id="rId20"/>
    <p:sldId id="301" r:id="rId21"/>
    <p:sldId id="290" r:id="rId22"/>
    <p:sldId id="302" r:id="rId23"/>
    <p:sldId id="304" r:id="rId24"/>
    <p:sldId id="294" r:id="rId25"/>
    <p:sldId id="305" r:id="rId26"/>
    <p:sldId id="309" r:id="rId27"/>
    <p:sldId id="295" r:id="rId28"/>
  </p:sldIdLst>
  <p:sldSz cx="12192000" cy="6858000"/>
  <p:notesSz cx="9872663" cy="6742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5B8C1-7243-4A0F-89AA-2E281385AA12}" v="90" dt="2024-06-11T18:13:13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1" autoAdjust="0"/>
    <p:restoredTop sz="85082" autoAdjust="0"/>
  </p:normalViewPr>
  <p:slideViewPr>
    <p:cSldViewPr snapToGrid="0">
      <p:cViewPr varScale="1">
        <p:scale>
          <a:sx n="88" d="100"/>
          <a:sy n="88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F7CF6-2B3D-4BD8-9CE5-300A60877D41}" type="datetimeFigureOut">
              <a:rPr lang="nl-NL" smtClean="0"/>
              <a:t>11-06-2024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3363" cy="2274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87267" y="3244642"/>
            <a:ext cx="7898130" cy="26547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592224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149C7-0865-4E76-BB53-370118AA1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25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1B1A19"/>
                </a:solidFill>
                <a:effectLst/>
                <a:latin typeface="Inter"/>
              </a:rPr>
              <a:t>We gaan vandaag een zen game maken.. Je moet je </a:t>
            </a:r>
            <a:r>
              <a:rPr lang="nl-NL" b="0" i="0" dirty="0" err="1">
                <a:solidFill>
                  <a:srgbClr val="1B1A19"/>
                </a:solidFill>
                <a:effectLst/>
                <a:latin typeface="Inter"/>
              </a:rPr>
              <a:t>yogo</a:t>
            </a:r>
            <a:r>
              <a:rPr lang="nl-NL" b="0" i="0" dirty="0">
                <a:solidFill>
                  <a:srgbClr val="1B1A19"/>
                </a:solidFill>
                <a:effectLst/>
                <a:latin typeface="Inter"/>
              </a:rPr>
              <a:t> bewegingen doen en daarbij mag je de micro:bit niet te veel bewegen, want dan ben je af.  Er zijn verschillende geloven in de wereld. De 5 grootste geloven vind je ook hier in Nederland. Wie weet er welke geloven er zijn?</a:t>
            </a:r>
          </a:p>
          <a:p>
            <a:endParaRPr lang="nl-NL" b="0" i="0" dirty="0">
              <a:solidFill>
                <a:srgbClr val="1B1A19"/>
              </a:solidFill>
              <a:effectLst/>
              <a:latin typeface="Inter"/>
            </a:endParaRPr>
          </a:p>
          <a:p>
            <a:endParaRPr lang="nl-N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853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Filmpje code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1011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427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De x, y en z as van de micro:bit. hoe zit het met de nummers op de microbit op de x en y as.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277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Kijk het filmpje, ze kopiëren knop B naar knop  AB en ze passen de variabelen aan naar plaats. En schrijven </a:t>
            </a:r>
            <a:r>
              <a:rPr lang="nl-NL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voorwerp</a:t>
            </a:r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op.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117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Filmpje code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440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Code voor de andere game. Als je de “bom” in je handen hebt, dan moet je hem doorgeven.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308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Filmpje code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6859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Code voor de andere game. Als je de “bom” in je handen hebt, dan moet je hem doorgeven.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7952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Hier moet een foto komen van leerlingen die het spel spelen.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666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134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 err="1">
                <a:solidFill>
                  <a:srgbClr val="1B1A19"/>
                </a:solidFill>
                <a:effectLst/>
                <a:latin typeface="Inter"/>
              </a:rPr>
              <a:t>Schooltv</a:t>
            </a:r>
            <a:r>
              <a:rPr lang="nl-NL" b="0" i="0" dirty="0">
                <a:solidFill>
                  <a:srgbClr val="1B1A19"/>
                </a:solidFill>
                <a:effectLst/>
                <a:latin typeface="Inter"/>
              </a:rPr>
              <a:t> heeft een aantal mooie filmpjes over de verschillende geloven. Kies maar welke je neem. </a:t>
            </a:r>
          </a:p>
          <a:p>
            <a:endParaRPr lang="nl-NL" b="0" i="0" dirty="0">
              <a:solidFill>
                <a:srgbClr val="1B1A19"/>
              </a:solidFill>
              <a:effectLst/>
              <a:latin typeface="Inter"/>
            </a:endParaRPr>
          </a:p>
          <a:p>
            <a:endParaRPr lang="nl-N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899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Werkblad geleide materiaal -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fruit, water, mensen, potlood (grafiet), gummiberen, splitpennen, aluminium folie, spijkers, muntgeld geleiden allemaal</a:t>
            </a:r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009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76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dirty="0">
              <a:solidFill>
                <a:srgbClr val="1B1A19"/>
              </a:solidFill>
              <a:effectLst/>
              <a:latin typeface="Inter"/>
            </a:endParaRPr>
          </a:p>
          <a:p>
            <a:r>
              <a:rPr lang="nl-N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Wat weten jullie van Yoga? Wie doe het wel eens. Welke oefening zijn er. Wat zeg je dan?</a:t>
            </a:r>
          </a:p>
          <a:p>
            <a:r>
              <a:rPr lang="nl-N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Waarom doe je yoga?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682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66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We gaan werken met variabelen. Een variabele kan bijvoorbeeld zijn leeftijd, kleur haar, dieren, plaatsen, soorten hoeden, landen etc. Iets wat kan veranderen (variëren)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67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We gaan werken met variabelen. Een variabele kan bijvoorbeeld zijn leeftijd, kleur haar, dieren, plaatsen, soorten hoeden, landen etc. Iets wat kan veranderen (variëren)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75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We gaan werken met variabelen. Een variabele kan bijvoorbeeld zijn leeftijd, kleur haar, dieren, plaatsen, soorten hoeden, landen etc. Iets wat kan veranderen (variëren)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36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Filmpje code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431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8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RbaZl6_d-U?feature=oembed" TargetMode="External"/><Relationship Id="rId6" Type="http://schemas.openxmlformats.org/officeDocument/2006/relationships/image" Target="../media/image28.jpeg"/><Relationship Id="rId5" Type="http://schemas.openxmlformats.org/officeDocument/2006/relationships/hyperlink" Target="https://bit.ly/dobbelverhaal" TargetMode="Externa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bnmrS5Q0Bc?feature=oembed" TargetMode="External"/><Relationship Id="rId6" Type="http://schemas.openxmlformats.org/officeDocument/2006/relationships/image" Target="../media/image30.jpeg"/><Relationship Id="rId5" Type="http://schemas.openxmlformats.org/officeDocument/2006/relationships/hyperlink" Target="https://bit.ly/dobbelverhaal" TargetMode="Externa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dw7-ea1U24?feature=oembed" TargetMode="External"/><Relationship Id="rId6" Type="http://schemas.openxmlformats.org/officeDocument/2006/relationships/image" Target="../media/image34.jpeg"/><Relationship Id="rId5" Type="http://schemas.openxmlformats.org/officeDocument/2006/relationships/hyperlink" Target="https://bit.ly/dobbelverhaal" TargetMode="Externa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eIaihNiNnQ?feature=oembed" TargetMode="External"/><Relationship Id="rId6" Type="http://schemas.openxmlformats.org/officeDocument/2006/relationships/image" Target="../media/image36.jpeg"/><Relationship Id="rId5" Type="http://schemas.openxmlformats.org/officeDocument/2006/relationships/hyperlink" Target="https://bit.ly/dobbelverhaal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s://maken.wikiwijs.nl/userfiles/e821265d5bf513ccc51b4e36a251f2e2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jpeg"/><Relationship Id="rId7" Type="http://schemas.openxmlformats.org/officeDocument/2006/relationships/hyperlink" Target="https://pixabay.com/nl/potloden-kleuren-verf-tekenen-389995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hyperlink" Target="https://pxhere.com/nl/photo/1153285" TargetMode="External"/><Relationship Id="rId4" Type="http://schemas.openxmlformats.org/officeDocument/2006/relationships/image" Target="../media/image16.jpeg"/><Relationship Id="rId9" Type="http://schemas.openxmlformats.org/officeDocument/2006/relationships/hyperlink" Target="https://pixabay.com/nl/illustrations/kunst-kleuren-patroon-design-1217565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hyperlink" Target="https://pxhere.com/nl/photo/62721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https://www.publicdomainpictures.net/nl/view-image.php?image=260125&amp;picture=giraffe" TargetMode="External"/><Relationship Id="rId4" Type="http://schemas.openxmlformats.org/officeDocument/2006/relationships/image" Target="../media/image19.jpg"/><Relationship Id="rId9" Type="http://schemas.openxmlformats.org/officeDocument/2006/relationships/hyperlink" Target="https://pxhere.com/nl/photo/98245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8694F-15C4-F1D9-A93D-66CD8607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468" y="4741948"/>
            <a:ext cx="6829520" cy="862031"/>
          </a:xfrm>
        </p:spPr>
        <p:txBody>
          <a:bodyPr>
            <a:normAutofit/>
          </a:bodyPr>
          <a:lstStyle/>
          <a:p>
            <a:pPr algn="l"/>
            <a:r>
              <a:rPr lang="nl-NL" sz="4000">
                <a:solidFill>
                  <a:srgbClr val="FFFFFF"/>
                </a:solidFill>
              </a:rPr>
              <a:t>Zen game micro:bit les 9</a:t>
            </a:r>
          </a:p>
        </p:txBody>
      </p:sp>
      <p:pic>
        <p:nvPicPr>
          <p:cNvPr id="8" name="Afbeelding 7" descr="Afbeelding met schets, tekening, Kinderkunst, kunst&#10;&#10;Automatisch gegenereerde beschrijving">
            <a:extLst>
              <a:ext uri="{FF2B5EF4-FFF2-40B4-BE49-F238E27FC236}">
                <a16:creationId xmlns:a16="http://schemas.microsoft.com/office/drawing/2014/main" id="{6587B776-BEE2-C9E9-B915-AD4745A8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6032" r="3212" b="12225"/>
          <a:stretch/>
        </p:blipFill>
        <p:spPr>
          <a:xfrm>
            <a:off x="307840" y="411858"/>
            <a:ext cx="3781104" cy="4021196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B91DB09-E7BF-FD97-DA5E-83CC81B3B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9" r="1" b="6154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028" name="Picture 4" descr="International Yoga Day: 10 interesting facts about yoga - India Today">
            <a:extLst>
              <a:ext uri="{FF2B5EF4-FFF2-40B4-BE49-F238E27FC236}">
                <a16:creationId xmlns:a16="http://schemas.microsoft.com/office/drawing/2014/main" id="{BD680B89-38E9-3F25-2877-4C7830F18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" b="350"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dism Images – Browse 1,584,573 Stock Photos, Vectors, and Video | Adobe  Stock">
            <a:extLst>
              <a:ext uri="{FF2B5EF4-FFF2-40B4-BE49-F238E27FC236}">
                <a16:creationId xmlns:a16="http://schemas.microsoft.com/office/drawing/2014/main" id="{AD9DC9CD-3309-5673-AB88-DC549FA4F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r="24984" b="-1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Kinderkunst, kunst, tekening, schets&#10;&#10;Automatisch gegenereerde beschrijving">
            <a:extLst>
              <a:ext uri="{FF2B5EF4-FFF2-40B4-BE49-F238E27FC236}">
                <a16:creationId xmlns:a16="http://schemas.microsoft.com/office/drawing/2014/main" id="{30B8DFD7-1FCD-C80B-A622-14829C80BF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6" r="1" b="10612"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noFill/>
        </p:spPr>
      </p:pic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5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602584" y="1320158"/>
            <a:ext cx="985599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We gaan een ZEN-game maken.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We gebruiken de versnelling van de micro:bit.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We maken een variabele “wiebelen”.</a:t>
            </a:r>
            <a:endParaRPr lang="nl-NL" sz="3200" b="1" dirty="0">
              <a:ea typeface="Calibri"/>
              <a:cs typeface="Calibri"/>
            </a:endParaRPr>
          </a:p>
        </p:txBody>
      </p:sp>
      <p:pic>
        <p:nvPicPr>
          <p:cNvPr id="5" name="Afbeelding 4" descr="Afbeelding met schets, tekening, Kinderkunst, kunst&#10;&#10;Automatisch gegenereerde beschrijving">
            <a:extLst>
              <a:ext uri="{FF2B5EF4-FFF2-40B4-BE49-F238E27FC236}">
                <a16:creationId xmlns:a16="http://schemas.microsoft.com/office/drawing/2014/main" id="{C6AF9608-8423-0028-903C-EE0494BE3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951" y="2554266"/>
            <a:ext cx="2598601" cy="32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53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015D480-B945-2455-15C8-85CF77203391}"/>
              </a:ext>
            </a:extLst>
          </p:cNvPr>
          <p:cNvSpPr txBox="1"/>
          <p:nvPr/>
        </p:nvSpPr>
        <p:spPr>
          <a:xfrm>
            <a:off x="3134360" y="3244334"/>
            <a:ext cx="626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bit.ly/dobbelverhaal</a:t>
            </a:r>
            <a:endParaRPr lang="nl-NL" dirty="0"/>
          </a:p>
        </p:txBody>
      </p:sp>
      <p:pic>
        <p:nvPicPr>
          <p:cNvPr id="3" name="Onlinemedia 2" title="Fortior micro:bit Opdracht 9.1">
            <a:hlinkClick r:id="" action="ppaction://media"/>
            <a:extLst>
              <a:ext uri="{FF2B5EF4-FFF2-40B4-BE49-F238E27FC236}">
                <a16:creationId xmlns:a16="http://schemas.microsoft.com/office/drawing/2014/main" id="{0287609E-F21D-15A8-A8A8-894F3DF25B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37344" y="175352"/>
            <a:ext cx="11517312" cy="65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6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397" y="1"/>
            <a:ext cx="12192796" cy="6857999"/>
          </a:xfrm>
        </p:spPr>
      </p:pic>
      <p:pic>
        <p:nvPicPr>
          <p:cNvPr id="5" name="Afbeelding 4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CA9DD054-27AA-065B-A1D6-8AE271D15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4" y="1820584"/>
            <a:ext cx="9496581" cy="3216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14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015D480-B945-2455-15C8-85CF77203391}"/>
              </a:ext>
            </a:extLst>
          </p:cNvPr>
          <p:cNvSpPr txBox="1"/>
          <p:nvPr/>
        </p:nvSpPr>
        <p:spPr>
          <a:xfrm>
            <a:off x="3134360" y="3244334"/>
            <a:ext cx="626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bit.ly/dobbelverhaal</a:t>
            </a:r>
            <a:endParaRPr lang="nl-NL" dirty="0"/>
          </a:p>
        </p:txBody>
      </p:sp>
      <p:pic>
        <p:nvPicPr>
          <p:cNvPr id="3" name="Onlinemedia 2" title="Fortior micro:bit Opdracht 9.2">
            <a:hlinkClick r:id="" action="ppaction://media"/>
            <a:extLst>
              <a:ext uri="{FF2B5EF4-FFF2-40B4-BE49-F238E27FC236}">
                <a16:creationId xmlns:a16="http://schemas.microsoft.com/office/drawing/2014/main" id="{BA8690E4-9F6F-FACC-2C03-C1E3BCD57C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31788" y="344873"/>
            <a:ext cx="10917237" cy="61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397" y="1"/>
            <a:ext cx="12192796" cy="6857999"/>
          </a:xfrm>
        </p:spPr>
      </p:pic>
      <p:pic>
        <p:nvPicPr>
          <p:cNvPr id="3" name="Afbeelding 2" descr="Afbeelding met tekst, schermopname, Lettertype, software&#10;&#10;Automatisch gegenereerde beschrijving">
            <a:extLst>
              <a:ext uri="{FF2B5EF4-FFF2-40B4-BE49-F238E27FC236}">
                <a16:creationId xmlns:a16="http://schemas.microsoft.com/office/drawing/2014/main" id="{57066CC3-27B9-8706-A1AC-1D2D85B53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53" y="1310676"/>
            <a:ext cx="9100438" cy="39025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ijl: rechts 10">
            <a:extLst>
              <a:ext uri="{FF2B5EF4-FFF2-40B4-BE49-F238E27FC236}">
                <a16:creationId xmlns:a16="http://schemas.microsoft.com/office/drawing/2014/main" id="{6FE9A5DB-B5D5-CD5E-1D92-43FA0B8C64CA}"/>
              </a:ext>
            </a:extLst>
          </p:cNvPr>
          <p:cNvSpPr/>
          <p:nvPr/>
        </p:nvSpPr>
        <p:spPr>
          <a:xfrm rot="5400000">
            <a:off x="4549805" y="1330879"/>
            <a:ext cx="677545" cy="3232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55C215A5-AFE3-6EB9-20FB-729C908F7C23}"/>
              </a:ext>
            </a:extLst>
          </p:cNvPr>
          <p:cNvSpPr/>
          <p:nvPr/>
        </p:nvSpPr>
        <p:spPr>
          <a:xfrm rot="5400000">
            <a:off x="5875836" y="1483125"/>
            <a:ext cx="677545" cy="3232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E6041DE5-DC34-4C26-6E26-E8A75F81FFC8}"/>
              </a:ext>
            </a:extLst>
          </p:cNvPr>
          <p:cNvSpPr/>
          <p:nvPr/>
        </p:nvSpPr>
        <p:spPr>
          <a:xfrm rot="5400000">
            <a:off x="8706566" y="1471451"/>
            <a:ext cx="677545" cy="3232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20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796" cy="6857999"/>
          </a:xfrm>
        </p:spPr>
      </p:pic>
      <p:pic>
        <p:nvPicPr>
          <p:cNvPr id="7" name="Afbeelding 6" descr="Afbeelding met schermopname, elektronica&#10;&#10;Automatisch gegenereerde beschrijving">
            <a:extLst>
              <a:ext uri="{FF2B5EF4-FFF2-40B4-BE49-F238E27FC236}">
                <a16:creationId xmlns:a16="http://schemas.microsoft.com/office/drawing/2014/main" id="{12212127-4292-B784-157E-C063D75CF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6685" r="54763" b="6756"/>
          <a:stretch/>
        </p:blipFill>
        <p:spPr bwMode="auto">
          <a:xfrm>
            <a:off x="1300720" y="1202844"/>
            <a:ext cx="4363809" cy="4110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 descr="Afbeelding met schermopname, elektronica&#10;&#10;Automatisch gegenereerde beschrijving">
            <a:extLst>
              <a:ext uri="{FF2B5EF4-FFF2-40B4-BE49-F238E27FC236}">
                <a16:creationId xmlns:a16="http://schemas.microsoft.com/office/drawing/2014/main" id="{7777CA45-F0B2-35C0-5405-26CB35C1A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4" t="9747" r="2839" b="6561"/>
          <a:stretch/>
        </p:blipFill>
        <p:spPr bwMode="auto">
          <a:xfrm>
            <a:off x="5889609" y="1199875"/>
            <a:ext cx="5239111" cy="4110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1658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-56740"/>
            <a:ext cx="12191999" cy="7027555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C2D4D726-B4E1-52DA-CFE1-5A70A4F29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336462" y="56749"/>
            <a:ext cx="4852490" cy="230644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28F53B0-E35D-A690-A26B-F7C4522F0E8F}"/>
              </a:ext>
            </a:extLst>
          </p:cNvPr>
          <p:cNvSpPr txBox="1"/>
          <p:nvPr/>
        </p:nvSpPr>
        <p:spPr>
          <a:xfrm>
            <a:off x="7528955" y="276063"/>
            <a:ext cx="4664729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ZEN-oefeningen</a:t>
            </a:r>
          </a:p>
          <a:p>
            <a:r>
              <a:rPr lang="nl-NL" sz="5400" dirty="0">
                <a:solidFill>
                  <a:srgbClr val="FFFFFF"/>
                </a:solidFill>
              </a:rPr>
              <a:t>Test je game!</a:t>
            </a:r>
            <a:endParaRPr lang="nl-NL" sz="5400" dirty="0"/>
          </a:p>
        </p:txBody>
      </p:sp>
      <p:pic>
        <p:nvPicPr>
          <p:cNvPr id="4" name="Afbeelding 3" descr="Tierisches Kinderyoga - Ideenwerk">
            <a:extLst>
              <a:ext uri="{FF2B5EF4-FFF2-40B4-BE49-F238E27FC236}">
                <a16:creationId xmlns:a16="http://schemas.microsoft.com/office/drawing/2014/main" id="{02638DD9-3D74-9546-9D40-EF51B171E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8" y="2030389"/>
            <a:ext cx="7281677" cy="4257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332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015D480-B945-2455-15C8-85CF77203391}"/>
              </a:ext>
            </a:extLst>
          </p:cNvPr>
          <p:cNvSpPr txBox="1"/>
          <p:nvPr/>
        </p:nvSpPr>
        <p:spPr>
          <a:xfrm>
            <a:off x="3134360" y="3244334"/>
            <a:ext cx="626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bit.ly/dobbelverhaal</a:t>
            </a:r>
            <a:endParaRPr lang="nl-NL" dirty="0"/>
          </a:p>
        </p:txBody>
      </p:sp>
      <p:pic>
        <p:nvPicPr>
          <p:cNvPr id="3" name="Onlinemedia 2" title="Fortior micro:bit Opdracht 9.4">
            <a:hlinkClick r:id="" action="ppaction://media"/>
            <a:extLst>
              <a:ext uri="{FF2B5EF4-FFF2-40B4-BE49-F238E27FC236}">
                <a16:creationId xmlns:a16="http://schemas.microsoft.com/office/drawing/2014/main" id="{28356A24-A15F-9F42-BBBB-B235E0A85F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27038" y="390525"/>
            <a:ext cx="10993437" cy="62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8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397" y="1"/>
            <a:ext cx="12192796" cy="6857999"/>
          </a:xfrm>
        </p:spPr>
      </p:pic>
      <p:pic>
        <p:nvPicPr>
          <p:cNvPr id="5" name="Afbeelding 4" descr="Afbeelding met tekst, schermopname, Lettertype, Kleurrijkheid&#10;&#10;Automatisch gegenereerde beschrijving">
            <a:extLst>
              <a:ext uri="{FF2B5EF4-FFF2-40B4-BE49-F238E27FC236}">
                <a16:creationId xmlns:a16="http://schemas.microsoft.com/office/drawing/2014/main" id="{69225AB9-6674-0568-77AC-0CF75CBAE2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933248"/>
            <a:ext cx="4791075" cy="4658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779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" b="3386"/>
          <a:stretch/>
        </p:blipFill>
        <p:spPr>
          <a:xfrm>
            <a:off x="-26987" y="-67723"/>
            <a:ext cx="12191999" cy="704954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015D480-B945-2455-15C8-85CF77203391}"/>
              </a:ext>
            </a:extLst>
          </p:cNvPr>
          <p:cNvSpPr txBox="1"/>
          <p:nvPr/>
        </p:nvSpPr>
        <p:spPr>
          <a:xfrm>
            <a:off x="3134360" y="3244334"/>
            <a:ext cx="626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bit.ly/dobbelverhaal</a:t>
            </a:r>
            <a:endParaRPr lang="nl-NL" dirty="0"/>
          </a:p>
        </p:txBody>
      </p:sp>
      <p:pic>
        <p:nvPicPr>
          <p:cNvPr id="3" name="Onlinemedia 2" title="Fortior micro:bit Opdracht 9.5">
            <a:hlinkClick r:id="" action="ppaction://media"/>
            <a:extLst>
              <a:ext uri="{FF2B5EF4-FFF2-40B4-BE49-F238E27FC236}">
                <a16:creationId xmlns:a16="http://schemas.microsoft.com/office/drawing/2014/main" id="{EE3EA638-D777-05AA-77B9-387705DD3C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46088" y="125227"/>
            <a:ext cx="11041062" cy="62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4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116895" y="2054370"/>
            <a:ext cx="9450664" cy="206210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Wat hebben we de vorige keer gedaan?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Hoe zat het ook al weer met een stroomkring? </a:t>
            </a:r>
            <a:endParaRPr lang="nl-NL" sz="32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>
                <a:ea typeface="Calibri"/>
                <a:cs typeface="Calibri"/>
              </a:rPr>
              <a:t>Waar moet je op letten om een LED-lampje te laten </a:t>
            </a:r>
          </a:p>
          <a:p>
            <a:r>
              <a:rPr lang="nl-NL" sz="3200" b="1" dirty="0">
                <a:ea typeface="Calibri"/>
                <a:cs typeface="Calibri"/>
              </a:rPr>
              <a:t>   branden? </a:t>
            </a:r>
            <a:endParaRPr lang="nl-NL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0266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397" y="1"/>
            <a:ext cx="12192796" cy="6857999"/>
          </a:xfrm>
        </p:spPr>
      </p:pic>
      <p:pic>
        <p:nvPicPr>
          <p:cNvPr id="3" name="Afbeelding 2" descr="Afbeelding met tekst, schermopname, software, Kleurrijkheid&#10;&#10;Automatisch gegenereerde beschrijving">
            <a:extLst>
              <a:ext uri="{FF2B5EF4-FFF2-40B4-BE49-F238E27FC236}">
                <a16:creationId xmlns:a16="http://schemas.microsoft.com/office/drawing/2014/main" id="{A8BF1AB3-64B8-D889-7D9B-DB7C67CDB2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 r="24756" b="22465"/>
          <a:stretch/>
        </p:blipFill>
        <p:spPr bwMode="auto">
          <a:xfrm>
            <a:off x="2111272" y="612270"/>
            <a:ext cx="4443908" cy="5308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 met schets, Kinderkunst, tekening, tekenfilm&#10;&#10;Automatisch gegenereerde beschrijving">
            <a:extLst>
              <a:ext uri="{FF2B5EF4-FFF2-40B4-BE49-F238E27FC236}">
                <a16:creationId xmlns:a16="http://schemas.microsoft.com/office/drawing/2014/main" id="{FDE70DC9-A4C8-5AF2-B0ED-6B25B5797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77" y="972006"/>
            <a:ext cx="3429145" cy="4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99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9"/>
            <a:ext cx="12541876" cy="7054796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8936732-F656-2D8C-A813-5559DC8BB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7C3364D-8F2F-13C8-5870-E63B0997C55D}"/>
              </a:ext>
            </a:extLst>
          </p:cNvPr>
          <p:cNvSpPr txBox="1"/>
          <p:nvPr/>
        </p:nvSpPr>
        <p:spPr>
          <a:xfrm>
            <a:off x="7671582" y="383529"/>
            <a:ext cx="4539522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Testen maar!</a:t>
            </a:r>
            <a:endParaRPr lang="nl-NL" sz="5400" dirty="0"/>
          </a:p>
        </p:txBody>
      </p:sp>
      <p:pic>
        <p:nvPicPr>
          <p:cNvPr id="6146" name="Picture 2" descr="Hot potato game | micro:bit">
            <a:extLst>
              <a:ext uri="{FF2B5EF4-FFF2-40B4-BE49-F238E27FC236}">
                <a16:creationId xmlns:a16="http://schemas.microsoft.com/office/drawing/2014/main" id="{F7099C39-AD8B-C14A-C41A-B63A2C29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63" y="2434730"/>
            <a:ext cx="5545219" cy="40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ik Tak Boem - Boxwijs">
            <a:extLst>
              <a:ext uri="{FF2B5EF4-FFF2-40B4-BE49-F238E27FC236}">
                <a16:creationId xmlns:a16="http://schemas.microsoft.com/office/drawing/2014/main" id="{60F20149-83B6-9A0C-86FF-165C8F8B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992" y="-218313"/>
            <a:ext cx="7969381" cy="569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6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-196796"/>
            <a:ext cx="12541876" cy="7054796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8936732-F656-2D8C-A813-5559DC8BB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7C3364D-8F2F-13C8-5870-E63B0997C55D}"/>
              </a:ext>
            </a:extLst>
          </p:cNvPr>
          <p:cNvSpPr txBox="1"/>
          <p:nvPr/>
        </p:nvSpPr>
        <p:spPr>
          <a:xfrm>
            <a:off x="7671582" y="383529"/>
            <a:ext cx="4539522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Game-tester is een beroep! </a:t>
            </a:r>
            <a:endParaRPr lang="nl-NL" sz="5400" dirty="0"/>
          </a:p>
        </p:txBody>
      </p:sp>
      <p:pic>
        <p:nvPicPr>
          <p:cNvPr id="7170" name="Picture 2" descr="Games That Need Testers, make game tester - hpnonline.org">
            <a:extLst>
              <a:ext uri="{FF2B5EF4-FFF2-40B4-BE49-F238E27FC236}">
                <a16:creationId xmlns:a16="http://schemas.microsoft.com/office/drawing/2014/main" id="{61F13B1D-B180-2982-4936-2747019F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2" y="138611"/>
            <a:ext cx="6924721" cy="63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16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1" y="-35104"/>
            <a:ext cx="12191999" cy="685799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4447F2B1-6106-8973-5BDD-A87F318A6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6499767" y="35114"/>
            <a:ext cx="5692232" cy="22287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5F9AAFC-71AE-E403-547E-CC24C23510B8}"/>
              </a:ext>
            </a:extLst>
          </p:cNvPr>
          <p:cNvSpPr txBox="1"/>
          <p:nvPr/>
        </p:nvSpPr>
        <p:spPr>
          <a:xfrm>
            <a:off x="6916562" y="627052"/>
            <a:ext cx="52754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solidFill>
                  <a:srgbClr val="FFFFFF"/>
                </a:solidFill>
              </a:rPr>
              <a:t>Werkblad en </a:t>
            </a:r>
            <a:r>
              <a:rPr lang="nl-NL" sz="4400" dirty="0" err="1">
                <a:solidFill>
                  <a:srgbClr val="FFFFFF"/>
                </a:solidFill>
              </a:rPr>
              <a:t>Kahoot</a:t>
            </a:r>
            <a:endParaRPr lang="nl-NL" sz="4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3271B8-29E1-ABA1-3239-810FC60B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30" y="2658913"/>
            <a:ext cx="4492221" cy="33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schermopname, lijn, Parallel&#10;&#10;Automatisch gegenereerde beschrijving">
            <a:extLst>
              <a:ext uri="{FF2B5EF4-FFF2-40B4-BE49-F238E27FC236}">
                <a16:creationId xmlns:a16="http://schemas.microsoft.com/office/drawing/2014/main" id="{D8BBFE51-8D05-22E3-B19C-C2031C6A2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9" y="387730"/>
            <a:ext cx="5271275" cy="59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07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9757" y="1"/>
            <a:ext cx="12192796" cy="6857999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263DF43-A4F1-C8A7-0E20-B3A45E35737C}"/>
              </a:ext>
            </a:extLst>
          </p:cNvPr>
          <p:cNvSpPr txBox="1"/>
          <p:nvPr/>
        </p:nvSpPr>
        <p:spPr>
          <a:xfrm>
            <a:off x="1468120" y="1589088"/>
            <a:ext cx="873252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Wat hebben we gedaan?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Wat was nu ook alweer een variabele?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Hoe zat het met de X-as, Y-as en Z-as?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Wat ga je de volgende keer anders programmeren?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Wat vond je moeilijk?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Wat vond je makkelijk?</a:t>
            </a:r>
          </a:p>
        </p:txBody>
      </p:sp>
    </p:spTree>
    <p:extLst>
      <p:ext uri="{BB962C8B-B14F-4D97-AF65-F5344CB8AC3E}">
        <p14:creationId xmlns:p14="http://schemas.microsoft.com/office/powerpoint/2010/main" val="253290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717" y="-2"/>
            <a:ext cx="12191999" cy="6857990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B91DB09-E7BF-FD97-DA5E-83CC81B3B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8FE5293B-9112-AA86-52D4-37EAE74A29B9}"/>
              </a:ext>
            </a:extLst>
          </p:cNvPr>
          <p:cNvSpPr txBox="1"/>
          <p:nvPr/>
        </p:nvSpPr>
        <p:spPr>
          <a:xfrm>
            <a:off x="8031491" y="693727"/>
            <a:ext cx="4163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Godsdiensten</a:t>
            </a:r>
            <a:endParaRPr lang="nl-NL" sz="5400" dirty="0"/>
          </a:p>
        </p:txBody>
      </p:sp>
      <p:pic>
        <p:nvPicPr>
          <p:cNvPr id="2050" name="Picture 2" descr="'Godsdiensten symbolen' Sticker | Spreadshirt">
            <a:extLst>
              <a:ext uri="{FF2B5EF4-FFF2-40B4-BE49-F238E27FC236}">
                <a16:creationId xmlns:a16="http://schemas.microsoft.com/office/drawing/2014/main" id="{5D714A8A-154A-4151-4745-D87E31B38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" t="23592" r="4037" b="26876"/>
          <a:stretch/>
        </p:blipFill>
        <p:spPr bwMode="auto">
          <a:xfrm>
            <a:off x="2886732" y="428106"/>
            <a:ext cx="4346368" cy="12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 Bijbel verouderd? - Protestantse Theologische Universiteit">
            <a:extLst>
              <a:ext uri="{FF2B5EF4-FFF2-40B4-BE49-F238E27FC236}">
                <a16:creationId xmlns:a16="http://schemas.microsoft.com/office/drawing/2014/main" id="{E3420EC8-776C-93F9-A0FE-DF418B40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55" y="1912495"/>
            <a:ext cx="3416770" cy="170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oran - Wikipedia">
            <a:extLst>
              <a:ext uri="{FF2B5EF4-FFF2-40B4-BE49-F238E27FC236}">
                <a16:creationId xmlns:a16="http://schemas.microsoft.com/office/drawing/2014/main" id="{9837BB47-2F6A-7512-876B-10C33207C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640" y="3983654"/>
            <a:ext cx="3301001" cy="24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hat is a Sefer Torah? - BibleQuestions.info">
            <a:extLst>
              <a:ext uri="{FF2B5EF4-FFF2-40B4-BE49-F238E27FC236}">
                <a16:creationId xmlns:a16="http://schemas.microsoft.com/office/drawing/2014/main" id="{C5F80BAA-8344-AFC1-B40D-55CFE6C6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4" y="1887218"/>
            <a:ext cx="3166843" cy="177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ieuwe Monniken Lezen Boek In Het Klooster In De Provincie Ayutthaya,  Thailand Royalty-Vrije Foto, Plaatjes, Beelden en Stock Fotografie. Image  136948924">
            <a:extLst>
              <a:ext uri="{FF2B5EF4-FFF2-40B4-BE49-F238E27FC236}">
                <a16:creationId xmlns:a16="http://schemas.microsoft.com/office/drawing/2014/main" id="{F9EA1EDF-54B3-31DA-A106-82A8A7D4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51" y="3994103"/>
            <a:ext cx="3725452" cy="24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eilige boeken - Wikiwijs Maken">
            <a:extLst>
              <a:ext uri="{FF2B5EF4-FFF2-40B4-BE49-F238E27FC236}">
                <a16:creationId xmlns:a16="http://schemas.microsoft.com/office/drawing/2014/main" id="{6E2D538A-7C2F-217C-D0ED-D9A47E2C5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5" y="3970677"/>
            <a:ext cx="33337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365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717" y="-2"/>
            <a:ext cx="12191999" cy="6857990"/>
          </a:xfrm>
          <a:prstGeom prst="rect">
            <a:avLst/>
          </a:prstGeom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hlinkClick r:id="rId4"/>
            <a:extLst>
              <a:ext uri="{FF2B5EF4-FFF2-40B4-BE49-F238E27FC236}">
                <a16:creationId xmlns:a16="http://schemas.microsoft.com/office/drawing/2014/main" id="{04DC0146-EBDD-0E47-CF85-792F59F72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521" y="688769"/>
            <a:ext cx="6020298" cy="510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8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Yoga - Huisartsenpraktijk Nieuwendam">
            <a:extLst>
              <a:ext uri="{FF2B5EF4-FFF2-40B4-BE49-F238E27FC236}">
                <a16:creationId xmlns:a16="http://schemas.microsoft.com/office/drawing/2014/main" id="{1B233C2B-5FE7-0E74-CBAD-3FDAB04E0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r="2" b="2"/>
          <a:stretch/>
        </p:blipFill>
        <p:spPr bwMode="auto"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9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071740" y="1244869"/>
            <a:ext cx="10283393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Weten jullie nog wat variabelen zijn?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We hebben variabelen bij de woorddobbelsteen gebruikt.</a:t>
            </a:r>
            <a:endParaRPr lang="nl-NL" sz="32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1" dirty="0"/>
              <a:t>Plaats, voorwerp, hoofdpersoon </a:t>
            </a:r>
          </a:p>
        </p:txBody>
      </p:sp>
      <p:pic>
        <p:nvPicPr>
          <p:cNvPr id="6" name="Afbeelding 5" descr="Afbeelding met verjaardagstaart, Kinderkunst, doos&#10;&#10;Automatisch gegenereerde beschrijving">
            <a:extLst>
              <a:ext uri="{FF2B5EF4-FFF2-40B4-BE49-F238E27FC236}">
                <a16:creationId xmlns:a16="http://schemas.microsoft.com/office/drawing/2014/main" id="{4A1FD21C-B850-4742-79B3-5AE241E39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4" y="2805004"/>
            <a:ext cx="3437906" cy="29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26F21E1-9A67-2E26-3FB1-D488C3E80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6389416" y="56749"/>
            <a:ext cx="5799536" cy="275658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0DEF44D-B304-BDEA-5547-50EAE10A07BF}"/>
              </a:ext>
            </a:extLst>
          </p:cNvPr>
          <p:cNvSpPr txBox="1"/>
          <p:nvPr/>
        </p:nvSpPr>
        <p:spPr>
          <a:xfrm>
            <a:off x="6711832" y="447389"/>
            <a:ext cx="5351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Variabelen - </a:t>
            </a:r>
          </a:p>
          <a:p>
            <a:r>
              <a:rPr lang="nl-NL" sz="5400" dirty="0">
                <a:solidFill>
                  <a:srgbClr val="FFFFFF"/>
                </a:solidFill>
              </a:rPr>
              <a:t>Kleuren</a:t>
            </a:r>
            <a:endParaRPr lang="nl-NL" sz="5400" dirty="0"/>
          </a:p>
        </p:txBody>
      </p:sp>
      <p:pic>
        <p:nvPicPr>
          <p:cNvPr id="6" name="Afbeelding 5" descr="Afbeelding met kleuren, Kleurrijkheid, roze, Magenta&#10;&#10;Automatisch gegenereerde beschrijving">
            <a:extLst>
              <a:ext uri="{FF2B5EF4-FFF2-40B4-BE49-F238E27FC236}">
                <a16:creationId xmlns:a16="http://schemas.microsoft.com/office/drawing/2014/main" id="{4A976B3B-7300-3D8B-79BB-6C8F46030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6626" y="2919400"/>
            <a:ext cx="5144014" cy="3429000"/>
          </a:xfrm>
          <a:prstGeom prst="rect">
            <a:avLst/>
          </a:prstGeom>
        </p:spPr>
      </p:pic>
      <p:pic>
        <p:nvPicPr>
          <p:cNvPr id="9" name="Afbeelding 8" descr="Afbeelding met schrijfmateriaal, potlood, verbruiksartikelen voor kantoor, Markeermiddelen&#10;&#10;Automatisch gegenereerde beschrijving">
            <a:extLst>
              <a:ext uri="{FF2B5EF4-FFF2-40B4-BE49-F238E27FC236}">
                <a16:creationId xmlns:a16="http://schemas.microsoft.com/office/drawing/2014/main" id="{CFEEF915-CCF1-5623-6BDD-0BAF49464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6626" y="509600"/>
            <a:ext cx="4715416" cy="1915638"/>
          </a:xfrm>
          <a:prstGeom prst="rect">
            <a:avLst/>
          </a:prstGeom>
        </p:spPr>
      </p:pic>
      <p:pic>
        <p:nvPicPr>
          <p:cNvPr id="13" name="Afbeelding 12" descr="Afbeelding met Kleurrijkheid, kunst, patroon, Psychedelische kunst&#10;&#10;Automatisch gegenereerde beschrijving">
            <a:extLst>
              <a:ext uri="{FF2B5EF4-FFF2-40B4-BE49-F238E27FC236}">
                <a16:creationId xmlns:a16="http://schemas.microsoft.com/office/drawing/2014/main" id="{77477C89-C2EE-390A-EC47-34BF575538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34940" y="2919400"/>
            <a:ext cx="55001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9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1" y="56749"/>
            <a:ext cx="12191999" cy="6857990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26F21E1-9A67-2E26-3FB1-D488C3E80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6389416" y="56749"/>
            <a:ext cx="5799536" cy="275658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0DEF44D-B304-BDEA-5547-50EAE10A07BF}"/>
              </a:ext>
            </a:extLst>
          </p:cNvPr>
          <p:cNvSpPr txBox="1"/>
          <p:nvPr/>
        </p:nvSpPr>
        <p:spPr>
          <a:xfrm>
            <a:off x="6711832" y="447389"/>
            <a:ext cx="5351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Variabelen -</a:t>
            </a:r>
          </a:p>
          <a:p>
            <a:r>
              <a:rPr lang="nl-NL" sz="5400" dirty="0">
                <a:solidFill>
                  <a:srgbClr val="FFFFFF"/>
                </a:solidFill>
              </a:rPr>
              <a:t>Dieren</a:t>
            </a:r>
            <a:endParaRPr lang="nl-NL" sz="5400" dirty="0"/>
          </a:p>
        </p:txBody>
      </p:sp>
      <p:pic>
        <p:nvPicPr>
          <p:cNvPr id="5" name="Afbeelding 4" descr="Afbeelding met zoogdier, giraf, hemel, fauna&#10;&#10;Automatisch gegenereerde beschrijving">
            <a:extLst>
              <a:ext uri="{FF2B5EF4-FFF2-40B4-BE49-F238E27FC236}">
                <a16:creationId xmlns:a16="http://schemas.microsoft.com/office/drawing/2014/main" id="{FAED8C78-EE60-ABFA-3FA5-3FE350D96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5535" y="286349"/>
            <a:ext cx="4249737" cy="3199395"/>
          </a:xfrm>
          <a:prstGeom prst="rect">
            <a:avLst/>
          </a:prstGeom>
        </p:spPr>
      </p:pic>
      <p:pic>
        <p:nvPicPr>
          <p:cNvPr id="8" name="Afbeelding 7" descr="Afbeelding met zoogdier, buitenshuis, zebra, hemel&#10;&#10;Automatisch gegenereerde beschrijving">
            <a:extLst>
              <a:ext uri="{FF2B5EF4-FFF2-40B4-BE49-F238E27FC236}">
                <a16:creationId xmlns:a16="http://schemas.microsoft.com/office/drawing/2014/main" id="{8E68F39D-CCD5-7451-1E7D-33F4B46DC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02175" y="3715344"/>
            <a:ext cx="3850357" cy="2887768"/>
          </a:xfrm>
          <a:prstGeom prst="rect">
            <a:avLst/>
          </a:prstGeom>
        </p:spPr>
      </p:pic>
      <p:pic>
        <p:nvPicPr>
          <p:cNvPr id="11" name="Afbeelding 10" descr="Afbeelding met zoogdier, olifant, buitenshuis, plant&#10;&#10;Automatisch gegenereerde beschrijving">
            <a:extLst>
              <a:ext uri="{FF2B5EF4-FFF2-40B4-BE49-F238E27FC236}">
                <a16:creationId xmlns:a16="http://schemas.microsoft.com/office/drawing/2014/main" id="{760C4B29-4A2A-E545-AADE-0C124A04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04007" y="3715344"/>
            <a:ext cx="4260641" cy="28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22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3" r="11182" b="-1"/>
          <a:stretch/>
        </p:blipFill>
        <p:spPr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pic>
      <p:pic>
        <p:nvPicPr>
          <p:cNvPr id="5122" name="Picture 2" descr="High Score (TV series) - Wikipedia">
            <a:extLst>
              <a:ext uri="{FF2B5EF4-FFF2-40B4-BE49-F238E27FC236}">
                <a16:creationId xmlns:a16="http://schemas.microsoft.com/office/drawing/2014/main" id="{5FDAE960-289A-0D5D-EAC0-A96AC28A5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r="9139" b="-3"/>
          <a:stretch/>
        </p:blipFill>
        <p:spPr bwMode="auto"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xel Game Levens Balk Geïsoleerd Op Zwarte Achtergrond Stockvectorkunst en  meer beelden van Game over - Engelse korte frase - iStock">
            <a:extLst>
              <a:ext uri="{FF2B5EF4-FFF2-40B4-BE49-F238E27FC236}">
                <a16:creationId xmlns:a16="http://schemas.microsoft.com/office/drawing/2014/main" id="{AB2D7CB1-7A66-7DAA-AC8D-D311FCB31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4" r="-2" b="37024"/>
          <a:stretch/>
        </p:blipFill>
        <p:spPr bwMode="auto"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e best video game characters of all time">
            <a:extLst>
              <a:ext uri="{FF2B5EF4-FFF2-40B4-BE49-F238E27FC236}">
                <a16:creationId xmlns:a16="http://schemas.microsoft.com/office/drawing/2014/main" id="{69652255-BD35-A4CA-FB0C-56C959385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6" r="4999" b="-2"/>
          <a:stretch/>
        </p:blipFill>
        <p:spPr bwMode="auto"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ashion Star - PC Game Download | GameFools">
            <a:extLst>
              <a:ext uri="{FF2B5EF4-FFF2-40B4-BE49-F238E27FC236}">
                <a16:creationId xmlns:a16="http://schemas.microsoft.com/office/drawing/2014/main" id="{EFFD004D-B93A-DC76-8291-0756E8F15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8" b="1"/>
          <a:stretch/>
        </p:blipFill>
        <p:spPr bwMode="auto"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3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C6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0DEF44D-B304-BDEA-5547-50EAE10A07BF}"/>
              </a:ext>
            </a:extLst>
          </p:cNvPr>
          <p:cNvSpPr txBox="1"/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Variabelen</a:t>
            </a: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Games</a:t>
            </a:r>
          </a:p>
        </p:txBody>
      </p:sp>
      <p:pic>
        <p:nvPicPr>
          <p:cNvPr id="5132" name="Picture 12" descr="De moeilijkheidsgraad van games: een geschiedenis - Inside.Gamer | Jouw  social gaming platform!">
            <a:extLst>
              <a:ext uri="{FF2B5EF4-FFF2-40B4-BE49-F238E27FC236}">
                <a16:creationId xmlns:a16="http://schemas.microsoft.com/office/drawing/2014/main" id="{B781EBA9-AF67-7537-8EB1-185619E6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103" y="-9860"/>
            <a:ext cx="4183698" cy="25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26F21E1-9A67-2E26-3FB1-D488C3E80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4" r="16262" b="-1"/>
          <a:stretch/>
        </p:blipFill>
        <p:spPr>
          <a:xfrm>
            <a:off x="1885208" y="1"/>
            <a:ext cx="3770704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2419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25a6a-5df6-4131-8bd4-46fe0d3f3be6">
      <Terms xmlns="http://schemas.microsoft.com/office/infopath/2007/PartnerControls"/>
    </lcf76f155ced4ddcb4097134ff3c332f>
    <TaxCatchAll xmlns="62df26fc-5138-4420-8374-9eac070603a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83AE6B835BF4D9E17AEF0A784296C" ma:contentTypeVersion="13" ma:contentTypeDescription="Een nieuw document maken." ma:contentTypeScope="" ma:versionID="2684c99d934ad63680b6b625623eb102">
  <xsd:schema xmlns:xsd="http://www.w3.org/2001/XMLSchema" xmlns:xs="http://www.w3.org/2001/XMLSchema" xmlns:p="http://schemas.microsoft.com/office/2006/metadata/properties" xmlns:ns2="bce25a6a-5df6-4131-8bd4-46fe0d3f3be6" xmlns:ns3="62df26fc-5138-4420-8374-9eac070603a0" targetNamespace="http://schemas.microsoft.com/office/2006/metadata/properties" ma:root="true" ma:fieldsID="12f05800de1eddec46d733bed5519069" ns2:_="" ns3:_="">
    <xsd:import namespace="bce25a6a-5df6-4131-8bd4-46fe0d3f3be6"/>
    <xsd:import namespace="62df26fc-5138-4420-8374-9eac070603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25a6a-5df6-4131-8bd4-46fe0d3f3b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17b5585b-ca92-4af9-9e07-1ee0498481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f26fc-5138-4420-8374-9eac070603a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3d1d04-60c8-4243-8bf5-32def632b6ea}" ma:internalName="TaxCatchAll" ma:showField="CatchAllData" ma:web="62df26fc-5138-4420-8374-9eac070603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F9594A-6C48-410C-AD1F-89FA908146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8B5219-38B0-4F64-804E-28523820EF43}">
  <ds:schemaRefs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62df26fc-5138-4420-8374-9eac070603a0"/>
    <ds:schemaRef ds:uri="bce25a6a-5df6-4131-8bd4-46fe0d3f3be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8093782-A762-4752-8278-F8F638438C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e25a6a-5df6-4131-8bd4-46fe0d3f3be6"/>
    <ds:schemaRef ds:uri="62df26fc-5138-4420-8374-9eac07060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</TotalTime>
  <Words>541</Words>
  <Application>Microsoft Macintosh PowerPoint</Application>
  <PresentationFormat>Breedbeeld</PresentationFormat>
  <Paragraphs>73</Paragraphs>
  <Slides>24</Slides>
  <Notes>21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Arial</vt:lpstr>
      <vt:lpstr>Calibri</vt:lpstr>
      <vt:lpstr>Calibri Light</vt:lpstr>
      <vt:lpstr>Inter</vt:lpstr>
      <vt:lpstr>office theme</vt:lpstr>
      <vt:lpstr>Zen game micro:bit les 9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Tessa van Zadelhoff</cp:lastModifiedBy>
  <cp:revision>68</cp:revision>
  <dcterms:created xsi:type="dcterms:W3CDTF">2013-07-15T20:26:40Z</dcterms:created>
  <dcterms:modified xsi:type="dcterms:W3CDTF">2024-06-11T18:53:41Z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0x01010032A83AE6B835BF4D9E17AEF0A784296C</vt:lpwstr>
  </property>
  <property fmtid="{D5CDD505-2E9C-101B-9397-08002B2CF9AE}" pid="3" name="MediaServiceImageTags">
    <vt:lpwstr/>
  </property>
</Properties>
</file>